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32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073"/>
  </p:normalViewPr>
  <p:slideViewPr>
    <p:cSldViewPr snapToGrid="0" snapToObjects="1">
      <p:cViewPr>
        <p:scale>
          <a:sx n="74" d="100"/>
          <a:sy n="74" d="100"/>
        </p:scale>
        <p:origin x="148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31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48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3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66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7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6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04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8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7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D7427F-2801-5945-BB61-2FBEDD1F2828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DCA112-2309-7D4D-8D5F-E7E87157B28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5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3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Nabila Ahmed's </a:t>
            </a:r>
            <a:r>
              <a:rPr lang="en-US" dirty="0" smtClean="0"/>
              <a:t>Presentation 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9280" y="55614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y to-do list 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77627" y="5716586"/>
            <a:ext cx="812800" cy="8128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98665"/>
            <a:ext cx="10058400" cy="3717921"/>
          </a:xfrm>
        </p:spPr>
      </p:pic>
    </p:spTree>
    <p:extLst>
      <p:ext uri="{BB962C8B-B14F-4D97-AF65-F5344CB8AC3E}">
        <p14:creationId xmlns:p14="http://schemas.microsoft.com/office/powerpoint/2010/main" val="176734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1" y="804519"/>
            <a:ext cx="9603275" cy="1049235"/>
          </a:xfrm>
        </p:spPr>
        <p:txBody>
          <a:bodyPr/>
          <a:lstStyle/>
          <a:p>
            <a:r>
              <a:rPr lang="en-US" dirty="0" smtClean="0"/>
              <a:t>Design of the database </a:t>
            </a:r>
            <a:r>
              <a:rPr lang="en-US" dirty="0"/>
              <a:t>in </a:t>
            </a:r>
            <a:r>
              <a:rPr lang="en-US" dirty="0" err="1"/>
              <a:t>sqldbm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38" y="1846263"/>
            <a:ext cx="5513250" cy="4022725"/>
          </a:xfr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825" y="53135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2" y="169871"/>
            <a:ext cx="10058400" cy="1450757"/>
          </a:xfrm>
        </p:spPr>
        <p:txBody>
          <a:bodyPr/>
          <a:lstStyle/>
          <a:p>
            <a:r>
              <a:rPr lang="en-US" dirty="0" smtClean="0"/>
              <a:t>ERD Diagram in SSMS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43509" y="1866435"/>
            <a:ext cx="6365306" cy="4770863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42562" y="596244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Populating </a:t>
            </a:r>
            <a:r>
              <a:rPr lang="en-US" dirty="0" smtClean="0"/>
              <a:t>Instructor </a:t>
            </a:r>
            <a:r>
              <a:rPr lang="en-US" dirty="0" smtClean="0"/>
              <a:t>Table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970" y="1846263"/>
            <a:ext cx="6980385" cy="4022725"/>
          </a:xfr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5680" y="5462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Populating </a:t>
            </a:r>
            <a:r>
              <a:rPr lang="en-US" dirty="0" err="1" smtClean="0"/>
              <a:t>CourseToMode</a:t>
            </a:r>
            <a:r>
              <a:rPr lang="en-US" dirty="0" smtClean="0"/>
              <a:t>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06" y="1846263"/>
            <a:ext cx="7743314" cy="4022725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23948" y="53135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374" y="618768"/>
            <a:ext cx="10080779" cy="1049235"/>
          </a:xfrm>
        </p:spPr>
        <p:txBody>
          <a:bodyPr>
            <a:normAutofit/>
          </a:bodyPr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753" y="1913214"/>
            <a:ext cx="10058400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Learned how to create a </a:t>
            </a:r>
            <a:r>
              <a:rPr lang="en-US" dirty="0"/>
              <a:t>database design </a:t>
            </a:r>
            <a:r>
              <a:rPr lang="en-US" dirty="0" err="1" smtClean="0"/>
              <a:t>sqldbm</a:t>
            </a:r>
            <a:r>
              <a:rPr lang="en-US" dirty="0"/>
              <a:t>.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Made sure all tables and column names were in </a:t>
            </a:r>
            <a:r>
              <a:rPr lang="en-US" dirty="0" err="1" smtClean="0"/>
              <a:t>PascalCase</a:t>
            </a:r>
            <a:r>
              <a:rPr lang="en-US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Created </a:t>
            </a:r>
            <a:r>
              <a:rPr lang="en-US" dirty="0"/>
              <a:t>primary key in each </a:t>
            </a:r>
            <a:r>
              <a:rPr lang="en-US" dirty="0" smtClean="0"/>
              <a:t>table and added </a:t>
            </a:r>
            <a:r>
              <a:rPr lang="en-US" dirty="0"/>
              <a:t>Foreign keys to  tables based on the ERD </a:t>
            </a:r>
            <a:r>
              <a:rPr lang="en-US" dirty="0" smtClean="0"/>
              <a:t>diagram.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Used a simple data Scripter  to script tables and altering the table information's as needed.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Improved critical thinking skills and by doing this project got an understanding of how people in cooperate  field might think to complete a project. </a:t>
            </a:r>
            <a:endParaRPr lang="en-US" dirty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4262" y="53689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444</TotalTime>
  <Words>103</Words>
  <Application>Microsoft Macintosh PowerPoint</Application>
  <PresentationFormat>Widescreen</PresentationFormat>
  <Paragraphs>12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Retrospect</vt:lpstr>
      <vt:lpstr>Nabila Ahmed's Presentation </vt:lpstr>
      <vt:lpstr>My to-do list </vt:lpstr>
      <vt:lpstr>Design of the database in sqldbm</vt:lpstr>
      <vt:lpstr>ERD Diagram in SSMS</vt:lpstr>
      <vt:lpstr>Populating Instructor Table </vt:lpstr>
      <vt:lpstr>Populating CourseToMode Table</vt:lpstr>
      <vt:lpstr>Conclusion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Nabila AhmeD's presentation </dc:title>
  <dc:creator>Nabila Ahmed</dc:creator>
  <cp:lastModifiedBy>Nabila Ahmed</cp:lastModifiedBy>
  <cp:revision>24</cp:revision>
  <dcterms:created xsi:type="dcterms:W3CDTF">2020-05-09T04:39:47Z</dcterms:created>
  <dcterms:modified xsi:type="dcterms:W3CDTF">2020-05-10T19:50:06Z</dcterms:modified>
</cp:coreProperties>
</file>